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58" r:id="rId6"/>
    <p:sldId id="259" r:id="rId7"/>
    <p:sldId id="260" r:id="rId8"/>
    <p:sldId id="261" r:id="rId9"/>
    <p:sldId id="265" r:id="rId10"/>
    <p:sldId id="264" r:id="rId11"/>
    <p:sldId id="266" r:id="rId12"/>
    <p:sldId id="270" r:id="rId13"/>
    <p:sldId id="267" r:id="rId14"/>
    <p:sldId id="271" r:id="rId15"/>
    <p:sldId id="269" r:id="rId16"/>
    <p:sldId id="272" r:id="rId17"/>
    <p:sldId id="27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5FAB-5D96-48B6-8F51-9531B4BDAF7A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50D5-064F-4DAF-9F99-D7A403D6BD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393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5FAB-5D96-48B6-8F51-9531B4BDAF7A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50D5-064F-4DAF-9F99-D7A403D6BD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515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5FAB-5D96-48B6-8F51-9531B4BDAF7A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50D5-064F-4DAF-9F99-D7A403D6BD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519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5FAB-5D96-48B6-8F51-9531B4BDAF7A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50D5-064F-4DAF-9F99-D7A403D6BD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42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5FAB-5D96-48B6-8F51-9531B4BDAF7A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50D5-064F-4DAF-9F99-D7A403D6BD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505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5FAB-5D96-48B6-8F51-9531B4BDAF7A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50D5-064F-4DAF-9F99-D7A403D6BD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585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5FAB-5D96-48B6-8F51-9531B4BDAF7A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50D5-064F-4DAF-9F99-D7A403D6BD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318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5FAB-5D96-48B6-8F51-9531B4BDAF7A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50D5-064F-4DAF-9F99-D7A403D6BD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436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5FAB-5D96-48B6-8F51-9531B4BDAF7A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50D5-064F-4DAF-9F99-D7A403D6BD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422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5FAB-5D96-48B6-8F51-9531B4BDAF7A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50D5-064F-4DAF-9F99-D7A403D6BD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891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5FAB-5D96-48B6-8F51-9531B4BDAF7A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50D5-064F-4DAF-9F99-D7A403D6BD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03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C5FAB-5D96-48B6-8F51-9531B4BDAF7A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B50D5-064F-4DAF-9F99-D7A403D6BD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02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618"/>
            <a:ext cx="12191999" cy="689561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10660" y="2724875"/>
            <a:ext cx="645183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Репродукции картин</a:t>
            </a:r>
          </a:p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русских художников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9055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0121"/>
            <a:ext cx="12191999" cy="68956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530" y="1274211"/>
            <a:ext cx="9197470" cy="53324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042657" y="92332"/>
            <a:ext cx="532293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Григорий Григорьевич Мясоедов</a:t>
            </a:r>
          </a:p>
          <a:p>
            <a:pPr algn="ctr"/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«Страдная пора. Косцы»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0127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618"/>
            <a:ext cx="12191999" cy="68956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869" y="902035"/>
            <a:ext cx="7626259" cy="57556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512438" y="-52072"/>
            <a:ext cx="516712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Владимир Егорович Маковский</a:t>
            </a:r>
          </a:p>
          <a:p>
            <a:pPr algn="ctr"/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«Пастушки»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2640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618"/>
            <a:ext cx="12191999" cy="689561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69325" y="0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Владимир Егорович Маковский</a:t>
            </a:r>
          </a:p>
          <a:p>
            <a:pPr algn="ctr"/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«Рыбачки»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032" y="897607"/>
            <a:ext cx="9527721" cy="5735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11040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618"/>
            <a:ext cx="12191999" cy="689561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60914" y="106829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Владимир Егорович Маковский</a:t>
            </a:r>
          </a:p>
          <a:p>
            <a:pPr algn="ctr"/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«Крестьянский обед в поле»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126" y="1060936"/>
            <a:ext cx="7672388" cy="56149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20140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618"/>
            <a:ext cx="12191999" cy="689561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014563" y="168256"/>
            <a:ext cx="416287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Иван Семенович Куликов</a:t>
            </a:r>
          </a:p>
          <a:p>
            <a:pPr algn="ctr"/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«Зимним вечером»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575" y="1122363"/>
            <a:ext cx="6803681" cy="55434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44991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618"/>
            <a:ext cx="12191999" cy="68956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115" y="901977"/>
            <a:ext cx="7815943" cy="57470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754086" y="0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Василий Максимович Максимов</a:t>
            </a:r>
          </a:p>
          <a:p>
            <a:pPr algn="ctr"/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«Бабушкины сказки»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8329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618"/>
            <a:ext cx="12191999" cy="68956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951" y="924709"/>
            <a:ext cx="8070095" cy="5637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865120" y="0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Василий Максимович Максимов</a:t>
            </a:r>
          </a:p>
          <a:p>
            <a:pPr algn="ctr"/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«Бедный ужин»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6170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9561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99525" y="-34880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Василий Максимович Максимов</a:t>
            </a:r>
          </a:p>
          <a:p>
            <a:pPr algn="ctr"/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«Всё в прошлом»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164" y="884347"/>
            <a:ext cx="7376722" cy="5716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46968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618"/>
            <a:ext cx="12191999" cy="68956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7" t="26405" r="15820" b="12318"/>
          <a:stretch/>
        </p:blipFill>
        <p:spPr>
          <a:xfrm>
            <a:off x="2107474" y="1291884"/>
            <a:ext cx="7619999" cy="5190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413534" y="337777"/>
            <a:ext cx="536493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Алексей Гаврилович Венецианов</a:t>
            </a:r>
          </a:p>
          <a:p>
            <a:pPr algn="ctr"/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«Очищение свёклы»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6846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618"/>
            <a:ext cx="12191999" cy="689561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413534" y="337777"/>
            <a:ext cx="536493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Алексей Гаврилович Венецианов</a:t>
            </a:r>
          </a:p>
          <a:p>
            <a:pPr algn="ctr"/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«Гумно»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232" y="1291884"/>
            <a:ext cx="6699357" cy="53259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65227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618"/>
            <a:ext cx="12191999" cy="689561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413534" y="337777"/>
            <a:ext cx="536493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Алексей Гаврилович Венецианов</a:t>
            </a:r>
          </a:p>
          <a:p>
            <a:pPr algn="ctr"/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«На пашне»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211" y="1300392"/>
            <a:ext cx="7333966" cy="53660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07532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618"/>
            <a:ext cx="12191999" cy="68956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2"/>
          <a:stretch/>
        </p:blipFill>
        <p:spPr>
          <a:xfrm>
            <a:off x="1262810" y="886126"/>
            <a:ext cx="4153921" cy="55582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6341030" y="2153887"/>
            <a:ext cx="492667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Василий Андреевич Тропинин</a:t>
            </a:r>
          </a:p>
          <a:p>
            <a:pPr algn="ctr"/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«Кружевница»</a:t>
            </a:r>
            <a:endParaRPr lang="ru-RU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1546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618"/>
            <a:ext cx="12191999" cy="68956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57"/>
          <a:stretch/>
        </p:blipFill>
        <p:spPr>
          <a:xfrm>
            <a:off x="1214846" y="552691"/>
            <a:ext cx="4323806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6277999" y="2681329"/>
            <a:ext cx="449539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Василий Иванович Суриков</a:t>
            </a:r>
          </a:p>
          <a:p>
            <a:pPr algn="ctr"/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«Сибирская красавица»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1818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618"/>
            <a:ext cx="12191999" cy="68956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70852"/>
            <a:ext cx="3928941" cy="5878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6296329" y="2647931"/>
            <a:ext cx="456323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Иван Николаевич Крамской</a:t>
            </a:r>
          </a:p>
          <a:p>
            <a:pPr algn="ctr"/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«Созерцатель»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3089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421"/>
            <a:ext cx="12191999" cy="689561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78297" y="76181"/>
            <a:ext cx="506965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Леонид Иванович </a:t>
            </a:r>
            <a:r>
              <a:rPr lang="ru-RU" sz="28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Соломаткин</a:t>
            </a:r>
            <a:r>
              <a:rPr lang="ru-RU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«Пожар в деревне»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114" y="1030288"/>
            <a:ext cx="8378023" cy="57168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11672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618"/>
            <a:ext cx="12191999" cy="68956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9" t="4477" r="4400" b="20095"/>
          <a:stretch/>
        </p:blipFill>
        <p:spPr>
          <a:xfrm>
            <a:off x="1693814" y="1076325"/>
            <a:ext cx="8804370" cy="54273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210421" y="122218"/>
            <a:ext cx="363182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Лев Львович Каменев</a:t>
            </a:r>
          </a:p>
          <a:p>
            <a:pPr algn="ctr"/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«Зимняя дорога»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39255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117</Words>
  <Application>Microsoft Office PowerPoint</Application>
  <PresentationFormat>Широкоэкранный</PresentationFormat>
  <Paragraphs>34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2023-01-25T07:30:49Z</dcterms:created>
  <dcterms:modified xsi:type="dcterms:W3CDTF">2023-01-25T12:39:29Z</dcterms:modified>
</cp:coreProperties>
</file>